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23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9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3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42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1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44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49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7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51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64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17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3947-B3CD-44DE-8471-375E07C85DDA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E09D-9D65-4EFA-8676-1A9CA9BA02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1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nnybunch.nl/konijnen/huisvesting-van-een-konijn.html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boerenbond-welkoop.nl/advies/dier-en-welzijn/konijn/huisvesting-van-uw-konijn" TargetMode="External"/><Relationship Id="rId4" Type="http://schemas.openxmlformats.org/officeDocument/2006/relationships/hyperlink" Target="http://www.bunnybunch.nl/informatie/cat/konijnen-huisvesting/post/huisvesting-konij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37" y="2926891"/>
            <a:ext cx="3779912" cy="3931109"/>
          </a:xfrm>
        </p:spPr>
      </p:pic>
      <p:sp>
        <p:nvSpPr>
          <p:cNvPr id="5" name="Ovaal 4"/>
          <p:cNvSpPr/>
          <p:nvPr/>
        </p:nvSpPr>
        <p:spPr>
          <a:xfrm rot="20818654">
            <a:off x="-42784" y="33329"/>
            <a:ext cx="3168352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i="1" dirty="0" smtClean="0"/>
              <a:t>Leerdoel</a:t>
            </a:r>
            <a:r>
              <a:rPr lang="nl-NL" b="1" i="1" dirty="0"/>
              <a:t>:</a:t>
            </a:r>
          </a:p>
          <a:p>
            <a:pPr algn="ctr"/>
            <a:r>
              <a:rPr lang="nl-NL" dirty="0"/>
              <a:t>Je </a:t>
            </a:r>
            <a:r>
              <a:rPr lang="nl-NL" dirty="0" smtClean="0"/>
              <a:t>leert </a:t>
            </a:r>
            <a:r>
              <a:rPr lang="nl-NL" dirty="0"/>
              <a:t>wat een konijn nodig heeft voor een goede </a:t>
            </a:r>
            <a:r>
              <a:rPr lang="nl-NL" dirty="0" smtClean="0"/>
              <a:t>kooi.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2500316" y="782276"/>
            <a:ext cx="4283968" cy="352839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b="1" i="1" dirty="0" smtClean="0"/>
              <a:t>	Werkwijze: </a:t>
            </a:r>
          </a:p>
          <a:p>
            <a:r>
              <a:rPr lang="nl-NL" dirty="0" smtClean="0"/>
              <a:t>1) Verzamel informatie.</a:t>
            </a:r>
            <a:endParaRPr lang="nl-NL" dirty="0"/>
          </a:p>
          <a:p>
            <a:r>
              <a:rPr lang="nl-NL" dirty="0" smtClean="0"/>
              <a:t>2) Schrijf </a:t>
            </a:r>
            <a:r>
              <a:rPr lang="nl-NL" dirty="0"/>
              <a:t>op een kladblaadje wat volgens jou belangrijk is </a:t>
            </a:r>
            <a:r>
              <a:rPr lang="nl-NL" dirty="0" smtClean="0"/>
              <a:t>voor een goed konijnenhok</a:t>
            </a:r>
            <a:endParaRPr lang="nl-NL" dirty="0"/>
          </a:p>
          <a:p>
            <a:r>
              <a:rPr lang="nl-NL" dirty="0" smtClean="0"/>
              <a:t>3) Schrijf </a:t>
            </a:r>
            <a:r>
              <a:rPr lang="nl-NL" dirty="0"/>
              <a:t>op een kladblaadje je brief. </a:t>
            </a:r>
          </a:p>
          <a:p>
            <a:r>
              <a:rPr lang="nl-NL" dirty="0" smtClean="0"/>
              <a:t>4) Maak een nette brief in </a:t>
            </a:r>
          </a:p>
          <a:p>
            <a:r>
              <a:rPr lang="nl-NL" dirty="0"/>
              <a:t> </a:t>
            </a:r>
            <a:r>
              <a:rPr lang="nl-NL" dirty="0" smtClean="0"/>
              <a:t>   Word.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 rot="1103313">
            <a:off x="6142360" y="36702"/>
            <a:ext cx="3050254" cy="22322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i="1" dirty="0" smtClean="0"/>
              <a:t>Opdracht:</a:t>
            </a:r>
            <a:endParaRPr lang="nl-NL" b="1" i="1" dirty="0"/>
          </a:p>
          <a:p>
            <a:pPr algn="ctr"/>
            <a:r>
              <a:rPr lang="nl-NL" dirty="0"/>
              <a:t>Je </a:t>
            </a:r>
            <a:r>
              <a:rPr lang="nl-NL" dirty="0" smtClean="0"/>
              <a:t>schrijft een informatiebrief over konijnenkooien, voor in de dierenwinkel</a:t>
            </a:r>
            <a:endParaRPr lang="nl-NL" dirty="0"/>
          </a:p>
        </p:txBody>
      </p:sp>
      <p:sp>
        <p:nvSpPr>
          <p:cNvPr id="10" name="Ovaal 9"/>
          <p:cNvSpPr/>
          <p:nvPr/>
        </p:nvSpPr>
        <p:spPr>
          <a:xfrm>
            <a:off x="0" y="3573016"/>
            <a:ext cx="4427984" cy="32403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nl-NL" b="1" i="1" dirty="0"/>
              <a:t>Bronnen:</a:t>
            </a:r>
          </a:p>
          <a:p>
            <a:endParaRPr lang="nl-NL" sz="1600" dirty="0" smtClean="0">
              <a:solidFill>
                <a:schemeClr val="tx1"/>
              </a:solidFill>
              <a:hlinkClick r:id="rId3"/>
            </a:endParaRPr>
          </a:p>
          <a:p>
            <a:r>
              <a:rPr lang="nl-NL" sz="1600" dirty="0">
                <a:solidFill>
                  <a:schemeClr val="tx1"/>
                </a:solidFill>
                <a:hlinkClick r:id="rId4"/>
              </a:rPr>
              <a:t>http://www.bunnybunch.nl/informatie/cat/konijnen-huisvesting/post/huisvesting-konijn/</a:t>
            </a:r>
            <a:endParaRPr lang="nl-NL" sz="1600" dirty="0" smtClean="0">
              <a:hlinkClick r:id="rId5"/>
            </a:endParaRPr>
          </a:p>
          <a:p>
            <a:r>
              <a:rPr lang="nl-NL" sz="1600" dirty="0" smtClean="0">
                <a:hlinkClick r:id="rId5"/>
              </a:rPr>
              <a:t>http</a:t>
            </a:r>
            <a:r>
              <a:rPr lang="nl-NL" sz="1600" dirty="0">
                <a:hlinkClick r:id="rId5"/>
              </a:rPr>
              <a:t>://</a:t>
            </a:r>
            <a:r>
              <a:rPr lang="nl-NL" sz="1600" dirty="0" smtClean="0">
                <a:hlinkClick r:id="rId5"/>
              </a:rPr>
              <a:t>www.boerenbond-welkoop.nl/advies/dier-en-welzijn/konijn/huisvesting-van-uw-konijn</a:t>
            </a:r>
            <a:endParaRPr lang="nl-NL" sz="1600" dirty="0"/>
          </a:p>
        </p:txBody>
      </p:sp>
      <p:sp>
        <p:nvSpPr>
          <p:cNvPr id="12" name="Ovaal 11"/>
          <p:cNvSpPr/>
          <p:nvPr/>
        </p:nvSpPr>
        <p:spPr>
          <a:xfrm>
            <a:off x="3851920" y="5904656"/>
            <a:ext cx="2232248" cy="9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i="1" dirty="0" smtClean="0"/>
              <a:t>Duur:</a:t>
            </a:r>
          </a:p>
          <a:p>
            <a:pPr algn="ctr"/>
            <a:r>
              <a:rPr lang="nl-NL" dirty="0" smtClean="0"/>
              <a:t>± 60 minuten.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3635422" y="-141054"/>
            <a:ext cx="2013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5400" b="1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Konijn</a:t>
            </a:r>
            <a:endParaRPr lang="nl-NL" sz="5400" b="1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31" y="2571606"/>
            <a:ext cx="1214874" cy="112474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61705"/>
            <a:ext cx="1263295" cy="94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43</Words>
  <Application>Microsoft Office PowerPoint</Application>
  <PresentationFormat>Diavoorstelling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Orsouw,Britt B.J.C.E.W.M. van</dc:creator>
  <cp:lastModifiedBy>dr. Ir. E. van Erp-van der Kooij</cp:lastModifiedBy>
  <cp:revision>12</cp:revision>
  <dcterms:created xsi:type="dcterms:W3CDTF">2012-04-27T09:46:24Z</dcterms:created>
  <dcterms:modified xsi:type="dcterms:W3CDTF">2015-03-30T14:54:35Z</dcterms:modified>
</cp:coreProperties>
</file>